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9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829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34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19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16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2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3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0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2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7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6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89E03-F139-4575-8A08-57E2F3868870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4ECE2-9A92-4DEE-8574-2877A7E7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51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85AE-13A2-4615-998C-58A8F81DD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Classnotes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7E942-9B05-4CEA-B4F7-066A2DA9B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Discussion Forum for Students and Teachers</a:t>
            </a:r>
          </a:p>
          <a:p>
            <a:r>
              <a:rPr lang="en-US" dirty="0"/>
              <a:t>Henry Zakay &amp; Norman Fong</a:t>
            </a:r>
          </a:p>
        </p:txBody>
      </p:sp>
    </p:spTree>
    <p:extLst>
      <p:ext uri="{BB962C8B-B14F-4D97-AF65-F5344CB8AC3E}">
        <p14:creationId xmlns:p14="http://schemas.microsoft.com/office/powerpoint/2010/main" val="300740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5125-8D37-4AAC-A46E-03A2441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Teach Something:</a:t>
            </a:r>
            <a:br>
              <a:rPr lang="en-US" dirty="0"/>
            </a:br>
            <a:r>
              <a:rPr lang="en-US" dirty="0"/>
              <a:t>Limit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72A60-C4F5-47DF-BF03-E71533099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82" t="30334" r="3434" b="53079"/>
          <a:stretch/>
        </p:blipFill>
        <p:spPr>
          <a:xfrm>
            <a:off x="0" y="1935921"/>
            <a:ext cx="12192000" cy="15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1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9D45-0D72-4EBF-BEA6-22C984C6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BIO|Raw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52FD-9788-44AE-8458-A32B9BE0B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05" t="31024" r="21174" b="41507"/>
          <a:stretch/>
        </p:blipFill>
        <p:spPr>
          <a:xfrm>
            <a:off x="0" y="1935921"/>
            <a:ext cx="6200242" cy="2416629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A6BEFD-66F2-4514-BFC8-65F3A92C4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15782" r="34563" b="48980"/>
          <a:stretch/>
        </p:blipFill>
        <p:spPr>
          <a:xfrm>
            <a:off x="6200241" y="1935921"/>
            <a:ext cx="5981109" cy="2416629"/>
          </a:xfrm>
        </p:spPr>
      </p:pic>
    </p:spTree>
    <p:extLst>
      <p:ext uri="{BB962C8B-B14F-4D97-AF65-F5344CB8AC3E}">
        <p14:creationId xmlns:p14="http://schemas.microsoft.com/office/powerpoint/2010/main" val="348499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78F5-5DC7-46DE-8E74-914C3A27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281E-F1AA-4907-B9FB-8CB700F17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Class / Random Lesson</a:t>
            </a:r>
          </a:p>
          <a:p>
            <a:r>
              <a:rPr lang="en-US" dirty="0"/>
              <a:t>Voting System</a:t>
            </a:r>
          </a:p>
          <a:p>
            <a:r>
              <a:rPr lang="en-US" dirty="0"/>
              <a:t>Beautification</a:t>
            </a:r>
          </a:p>
          <a:p>
            <a:r>
              <a:rPr lang="en-US" dirty="0"/>
              <a:t>Bug Fixes:</a:t>
            </a:r>
          </a:p>
          <a:p>
            <a:pPr lvl="1"/>
            <a:r>
              <a:rPr lang="en-US" dirty="0"/>
              <a:t>Create Class Redirect Issue</a:t>
            </a:r>
          </a:p>
          <a:p>
            <a:pPr lvl="1"/>
            <a:r>
              <a:rPr lang="en-US" dirty="0"/>
              <a:t>Login Redirect Issue</a:t>
            </a:r>
          </a:p>
          <a:p>
            <a:pPr lvl="1"/>
            <a:r>
              <a:rPr lang="en-US" dirty="0"/>
              <a:t>Profile Bio Update Issue</a:t>
            </a:r>
          </a:p>
          <a:p>
            <a:pPr lvl="1"/>
            <a:r>
              <a:rPr lang="en-US" dirty="0"/>
              <a:t>Password Encryption</a:t>
            </a:r>
          </a:p>
        </p:txBody>
      </p:sp>
    </p:spTree>
    <p:extLst>
      <p:ext uri="{BB962C8B-B14F-4D97-AF65-F5344CB8AC3E}">
        <p14:creationId xmlns:p14="http://schemas.microsoft.com/office/powerpoint/2010/main" val="240253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190E-7F43-4F5A-8ED6-8CCB4559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C99A-858A-4B7D-B085-C5F7110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way to practice and hone PHP skills</a:t>
            </a:r>
          </a:p>
          <a:p>
            <a:r>
              <a:rPr lang="en-US" dirty="0"/>
              <a:t>This project’s simplicity allowed for a wide array of solutions, picking the best for us wasn’t easy.</a:t>
            </a:r>
          </a:p>
          <a:p>
            <a:r>
              <a:rPr lang="en-US" dirty="0"/>
              <a:t>Given more time we could expand on this project and develop it further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8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7DE8-1CEA-4DBB-95AE-7A9C9D9D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1C747-F50C-4DBD-B019-D94C7DC6A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platform for students to engage together</a:t>
            </a:r>
          </a:p>
          <a:p>
            <a:r>
              <a:rPr lang="en-US" dirty="0"/>
              <a:t>Allows students to study and teach what they’re learning in class.</a:t>
            </a:r>
          </a:p>
          <a:p>
            <a:r>
              <a:rPr lang="en-US" dirty="0"/>
              <a:t>Brings together students of different levels and understanding to create a community of learning and growth.</a:t>
            </a:r>
          </a:p>
          <a:p>
            <a:r>
              <a:rPr lang="en-US" dirty="0"/>
              <a:t>Combines into an online collaboration project, an encyclopedia, and features questions and answers in a forum.</a:t>
            </a:r>
          </a:p>
        </p:txBody>
      </p:sp>
    </p:spTree>
    <p:extLst>
      <p:ext uri="{BB962C8B-B14F-4D97-AF65-F5344CB8AC3E}">
        <p14:creationId xmlns:p14="http://schemas.microsoft.com/office/powerpoint/2010/main" val="280665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9BF5D3-A319-4D72-B12E-59E79EE95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300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932D37-A489-4116-8A5B-B77734D2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423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64D0D-75DA-4C9B-ADCE-8DF8AE063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122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02185B-3002-44C5-90B9-3EEA0D8FC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25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99F2-46AC-4B46-ADFD-7A1CAE74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Structure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3252A5-D59A-4D2F-B69B-D2E5A7325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7" y="2095500"/>
            <a:ext cx="6402741" cy="3695700"/>
          </a:xfrm>
        </p:spPr>
      </p:pic>
    </p:spTree>
    <p:extLst>
      <p:ext uri="{BB962C8B-B14F-4D97-AF65-F5344CB8AC3E}">
        <p14:creationId xmlns:p14="http://schemas.microsoft.com/office/powerpoint/2010/main" val="254914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D466-0018-4948-A7F4-DF16AB6D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and Solutions: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30D5B-1BC8-412C-B1D6-63E7156DE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31" r="15296" b="16389"/>
          <a:stretch/>
        </p:blipFill>
        <p:spPr>
          <a:xfrm>
            <a:off x="3393440" y="1935921"/>
            <a:ext cx="5394470" cy="49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CB91-DD32-4851-8BCA-16DA3681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Solutions:</a:t>
            </a:r>
            <a:br>
              <a:rPr lang="en-US" dirty="0"/>
            </a:br>
            <a:r>
              <a:rPr lang="en-US" dirty="0"/>
              <a:t>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C0A34-1E6B-4F61-9112-DCBEB14AC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82" t="9310" r="20867"/>
          <a:stretch/>
        </p:blipFill>
        <p:spPr>
          <a:xfrm>
            <a:off x="2202873" y="1915670"/>
            <a:ext cx="3820867" cy="4933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E9AE-EEB4-4449-A905-A120E91E3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46" t="7657" r="20841"/>
          <a:stretch/>
        </p:blipFill>
        <p:spPr>
          <a:xfrm>
            <a:off x="6168260" y="1915671"/>
            <a:ext cx="3820867" cy="49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33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457</TotalTime>
  <Words>159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Bookman Old Style</vt:lpstr>
      <vt:lpstr>Rockwell</vt:lpstr>
      <vt:lpstr>Damask</vt:lpstr>
      <vt:lpstr>Classnotes</vt:lpstr>
      <vt:lpstr>Concept</vt:lpstr>
      <vt:lpstr>PowerPoint Presentation</vt:lpstr>
      <vt:lpstr>PowerPoint Presentation</vt:lpstr>
      <vt:lpstr>PowerPoint Presentation</vt:lpstr>
      <vt:lpstr>PowerPoint Presentation</vt:lpstr>
      <vt:lpstr>Data Structure</vt:lpstr>
      <vt:lpstr>Challenges and Solutions: MASTER</vt:lpstr>
      <vt:lpstr>Challenges and Solutions: Profile</vt:lpstr>
      <vt:lpstr>Teach Something: Limit 5</vt:lpstr>
      <vt:lpstr>BIO|Raw </vt:lpstr>
      <vt:lpstr>Future Development</vt:lpstr>
      <vt:lpstr>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Classnotes</dc:title>
  <dc:creator>Henry Zakay</dc:creator>
  <cp:lastModifiedBy>Henry Zakay</cp:lastModifiedBy>
  <cp:revision>10</cp:revision>
  <dcterms:created xsi:type="dcterms:W3CDTF">2020-08-16T15:13:39Z</dcterms:created>
  <dcterms:modified xsi:type="dcterms:W3CDTF">2020-08-16T22:52:06Z</dcterms:modified>
</cp:coreProperties>
</file>